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257" r:id="rId3"/>
    <p:sldId id="268" r:id="rId4"/>
    <p:sldId id="272" r:id="rId5"/>
    <p:sldId id="273" r:id="rId6"/>
    <p:sldId id="258" r:id="rId7"/>
    <p:sldId id="274" r:id="rId8"/>
    <p:sldId id="260" r:id="rId9"/>
    <p:sldId id="262" r:id="rId10"/>
    <p:sldId id="275" r:id="rId11"/>
    <p:sldId id="266" r:id="rId12"/>
    <p:sldId id="276" r:id="rId13"/>
    <p:sldId id="278" r:id="rId14"/>
    <p:sldId id="277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/>
    <p:restoredTop sz="73371"/>
  </p:normalViewPr>
  <p:slideViewPr>
    <p:cSldViewPr snapToGrid="0" snapToObjects="1">
      <p:cViewPr varScale="1">
        <p:scale>
          <a:sx n="113" d="100"/>
          <a:sy n="113" d="100"/>
        </p:scale>
        <p:origin x="2784" y="176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28D76D-CB6E-4377-A289-CBCE8731163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7C2BB95-C9B5-454E-8939-84A58DE7FBB9}">
      <dgm:prSet/>
      <dgm:spPr/>
      <dgm:t>
        <a:bodyPr/>
        <a:lstStyle/>
        <a:p>
          <a:r>
            <a:rPr lang="en-CA"/>
            <a:t>Topics covered: </a:t>
          </a:r>
          <a:endParaRPr lang="en-US"/>
        </a:p>
      </dgm:t>
    </dgm:pt>
    <dgm:pt modelId="{26FC326E-F962-4A40-9AD7-6A07612BA8AC}" type="parTrans" cxnId="{ACE4A987-A983-4632-A9C7-AAD47E563435}">
      <dgm:prSet/>
      <dgm:spPr/>
      <dgm:t>
        <a:bodyPr/>
        <a:lstStyle/>
        <a:p>
          <a:endParaRPr lang="en-US"/>
        </a:p>
      </dgm:t>
    </dgm:pt>
    <dgm:pt modelId="{A0878A5A-647C-4771-95FA-CCDB96270DC1}" type="sibTrans" cxnId="{ACE4A987-A983-4632-A9C7-AAD47E563435}">
      <dgm:prSet/>
      <dgm:spPr/>
      <dgm:t>
        <a:bodyPr/>
        <a:lstStyle/>
        <a:p>
          <a:endParaRPr lang="en-US"/>
        </a:p>
      </dgm:t>
    </dgm:pt>
    <dgm:pt modelId="{3350B433-9E25-40D1-96E7-3B70FB6F9F80}">
      <dgm:prSet custT="1"/>
      <dgm:spPr/>
      <dgm:t>
        <a:bodyPr/>
        <a:lstStyle/>
        <a:p>
          <a:r>
            <a:rPr lang="en-US" sz="2200" dirty="0"/>
            <a:t>UX Process Outline</a:t>
          </a:r>
        </a:p>
      </dgm:t>
    </dgm:pt>
    <dgm:pt modelId="{1B3D7F85-52E0-4E9E-996F-C7507BE272F9}" type="parTrans" cxnId="{72B9E72B-BAB4-4534-83A4-2141FC396962}">
      <dgm:prSet/>
      <dgm:spPr/>
      <dgm:t>
        <a:bodyPr/>
        <a:lstStyle/>
        <a:p>
          <a:endParaRPr lang="en-US"/>
        </a:p>
      </dgm:t>
    </dgm:pt>
    <dgm:pt modelId="{1CE017E1-74EC-4341-96E5-1EFE6EEC3321}" type="sibTrans" cxnId="{72B9E72B-BAB4-4534-83A4-2141FC396962}">
      <dgm:prSet/>
      <dgm:spPr/>
      <dgm:t>
        <a:bodyPr/>
        <a:lstStyle/>
        <a:p>
          <a:endParaRPr lang="en-US"/>
        </a:p>
      </dgm:t>
    </dgm:pt>
    <dgm:pt modelId="{DCA1FD91-6428-441F-917D-D63404577953}">
      <dgm:prSet custT="1"/>
      <dgm:spPr/>
      <dgm:t>
        <a:bodyPr/>
        <a:lstStyle/>
        <a:p>
          <a:r>
            <a:rPr lang="en-US" sz="2200" dirty="0"/>
            <a:t>User-Centric Design</a:t>
          </a:r>
        </a:p>
      </dgm:t>
    </dgm:pt>
    <dgm:pt modelId="{29FC8E09-B9EF-4FD5-A7F2-DDDF2210C4B2}" type="parTrans" cxnId="{307F5468-B873-49F4-81F2-2B3767F3A742}">
      <dgm:prSet/>
      <dgm:spPr/>
      <dgm:t>
        <a:bodyPr/>
        <a:lstStyle/>
        <a:p>
          <a:endParaRPr lang="en-US"/>
        </a:p>
      </dgm:t>
    </dgm:pt>
    <dgm:pt modelId="{A06CCE58-37C3-42B6-8FD0-3AED59686D2D}" type="sibTrans" cxnId="{307F5468-B873-49F4-81F2-2B3767F3A742}">
      <dgm:prSet/>
      <dgm:spPr/>
      <dgm:t>
        <a:bodyPr/>
        <a:lstStyle/>
        <a:p>
          <a:endParaRPr lang="en-US"/>
        </a:p>
      </dgm:t>
    </dgm:pt>
    <dgm:pt modelId="{2C42F844-493B-4845-BA56-6AA4F93EC16C}">
      <dgm:prSet custT="1"/>
      <dgm:spPr/>
      <dgm:t>
        <a:bodyPr/>
        <a:lstStyle/>
        <a:p>
          <a:r>
            <a:rPr lang="en-US" sz="2200" dirty="0"/>
            <a:t>Websites vs Apps</a:t>
          </a:r>
        </a:p>
      </dgm:t>
    </dgm:pt>
    <dgm:pt modelId="{10134686-C4D5-4F47-8A04-8C536A6B1E56}" type="parTrans" cxnId="{3D75B0E6-C19D-480D-A5CE-9A253A2C1543}">
      <dgm:prSet/>
      <dgm:spPr/>
      <dgm:t>
        <a:bodyPr/>
        <a:lstStyle/>
        <a:p>
          <a:endParaRPr lang="en-US"/>
        </a:p>
      </dgm:t>
    </dgm:pt>
    <dgm:pt modelId="{1B141EC2-4F59-421B-BCD8-986EAAC3F108}" type="sibTrans" cxnId="{3D75B0E6-C19D-480D-A5CE-9A253A2C1543}">
      <dgm:prSet/>
      <dgm:spPr/>
      <dgm:t>
        <a:bodyPr/>
        <a:lstStyle/>
        <a:p>
          <a:endParaRPr lang="en-US"/>
        </a:p>
      </dgm:t>
    </dgm:pt>
    <dgm:pt modelId="{B88240F2-3763-C449-A9DF-9E9AC8C5DD5F}">
      <dgm:prSet custT="1"/>
      <dgm:spPr/>
      <dgm:t>
        <a:bodyPr/>
        <a:lstStyle/>
        <a:p>
          <a:r>
            <a:rPr lang="en-US" sz="2200" dirty="0"/>
            <a:t>Next Steps</a:t>
          </a:r>
        </a:p>
      </dgm:t>
    </dgm:pt>
    <dgm:pt modelId="{1149630E-1D36-184E-BF45-EFC45D7E3EC2}" type="parTrans" cxnId="{2D023DC1-3ACF-024A-9D45-22350C6CDF45}">
      <dgm:prSet/>
      <dgm:spPr/>
      <dgm:t>
        <a:bodyPr/>
        <a:lstStyle/>
        <a:p>
          <a:endParaRPr lang="en-US"/>
        </a:p>
      </dgm:t>
    </dgm:pt>
    <dgm:pt modelId="{F28C06D2-852C-6444-A65D-5897C00CBAF4}" type="sibTrans" cxnId="{2D023DC1-3ACF-024A-9D45-22350C6CDF45}">
      <dgm:prSet/>
      <dgm:spPr/>
      <dgm:t>
        <a:bodyPr/>
        <a:lstStyle/>
        <a:p>
          <a:endParaRPr lang="en-US"/>
        </a:p>
      </dgm:t>
    </dgm:pt>
    <dgm:pt modelId="{B8603373-B710-394B-942A-3B1F935D0188}" type="pres">
      <dgm:prSet presAssocID="{6528D76D-CB6E-4377-A289-CBCE87311632}" presName="linear" presStyleCnt="0">
        <dgm:presLayoutVars>
          <dgm:dir/>
          <dgm:animLvl val="lvl"/>
          <dgm:resizeHandles val="exact"/>
        </dgm:presLayoutVars>
      </dgm:prSet>
      <dgm:spPr/>
    </dgm:pt>
    <dgm:pt modelId="{D80763C2-6907-4F41-BB32-CF670FF77F90}" type="pres">
      <dgm:prSet presAssocID="{17C2BB95-C9B5-454E-8939-84A58DE7FBB9}" presName="parentLin" presStyleCnt="0"/>
      <dgm:spPr/>
    </dgm:pt>
    <dgm:pt modelId="{6437F1BC-CB07-FD44-88F4-8794C2C8F4DF}" type="pres">
      <dgm:prSet presAssocID="{17C2BB95-C9B5-454E-8939-84A58DE7FBB9}" presName="parentLeftMargin" presStyleLbl="node1" presStyleIdx="0" presStyleCnt="1"/>
      <dgm:spPr/>
    </dgm:pt>
    <dgm:pt modelId="{FB9AD464-C4BE-C643-955C-924ED99A0217}" type="pres">
      <dgm:prSet presAssocID="{17C2BB95-C9B5-454E-8939-84A58DE7FB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0EEF0BD-5159-B243-B59E-9700A927CF72}" type="pres">
      <dgm:prSet presAssocID="{17C2BB95-C9B5-454E-8939-84A58DE7FBB9}" presName="negativeSpace" presStyleCnt="0"/>
      <dgm:spPr/>
    </dgm:pt>
    <dgm:pt modelId="{69040AE3-BE01-624E-9D9D-D78CE8A83181}" type="pres">
      <dgm:prSet presAssocID="{17C2BB95-C9B5-454E-8939-84A58DE7FBB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1482C01-AEDC-2346-90C8-B560DEC2FEEE}" type="presOf" srcId="{DCA1FD91-6428-441F-917D-D63404577953}" destId="{69040AE3-BE01-624E-9D9D-D78CE8A83181}" srcOrd="0" destOrd="2" presId="urn:microsoft.com/office/officeart/2005/8/layout/list1"/>
    <dgm:cxn modelId="{9584A22A-E6D7-DA43-A31B-313CD5572285}" type="presOf" srcId="{6528D76D-CB6E-4377-A289-CBCE87311632}" destId="{B8603373-B710-394B-942A-3B1F935D0188}" srcOrd="0" destOrd="0" presId="urn:microsoft.com/office/officeart/2005/8/layout/list1"/>
    <dgm:cxn modelId="{72B9E72B-BAB4-4534-83A4-2141FC396962}" srcId="{17C2BB95-C9B5-454E-8939-84A58DE7FBB9}" destId="{3350B433-9E25-40D1-96E7-3B70FB6F9F80}" srcOrd="0" destOrd="0" parTransId="{1B3D7F85-52E0-4E9E-996F-C7507BE272F9}" sibTransId="{1CE017E1-74EC-4341-96E5-1EFE6EEC3321}"/>
    <dgm:cxn modelId="{295E6039-D116-5D4F-B7DA-D1A5082CA172}" type="presOf" srcId="{17C2BB95-C9B5-454E-8939-84A58DE7FBB9}" destId="{FB9AD464-C4BE-C643-955C-924ED99A0217}" srcOrd="1" destOrd="0" presId="urn:microsoft.com/office/officeart/2005/8/layout/list1"/>
    <dgm:cxn modelId="{1E9FFF4E-7BB8-7148-9B0A-D0AB5C797B0B}" type="presOf" srcId="{2C42F844-493B-4845-BA56-6AA4F93EC16C}" destId="{69040AE3-BE01-624E-9D9D-D78CE8A83181}" srcOrd="0" destOrd="3" presId="urn:microsoft.com/office/officeart/2005/8/layout/list1"/>
    <dgm:cxn modelId="{307F5468-B873-49F4-81F2-2B3767F3A742}" srcId="{17C2BB95-C9B5-454E-8939-84A58DE7FBB9}" destId="{DCA1FD91-6428-441F-917D-D63404577953}" srcOrd="2" destOrd="0" parTransId="{29FC8E09-B9EF-4FD5-A7F2-DDDF2210C4B2}" sibTransId="{A06CCE58-37C3-42B6-8FD0-3AED59686D2D}"/>
    <dgm:cxn modelId="{ACE4A987-A983-4632-A9C7-AAD47E563435}" srcId="{6528D76D-CB6E-4377-A289-CBCE87311632}" destId="{17C2BB95-C9B5-454E-8939-84A58DE7FBB9}" srcOrd="0" destOrd="0" parTransId="{26FC326E-F962-4A40-9AD7-6A07612BA8AC}" sibTransId="{A0878A5A-647C-4771-95FA-CCDB96270DC1}"/>
    <dgm:cxn modelId="{207BAD94-D92A-2345-8F54-9C3CCF284605}" type="presOf" srcId="{B88240F2-3763-C449-A9DF-9E9AC8C5DD5F}" destId="{69040AE3-BE01-624E-9D9D-D78CE8A83181}" srcOrd="0" destOrd="1" presId="urn:microsoft.com/office/officeart/2005/8/layout/list1"/>
    <dgm:cxn modelId="{CCD03AAF-0626-BB4A-8172-0E00B869C35F}" type="presOf" srcId="{3350B433-9E25-40D1-96E7-3B70FB6F9F80}" destId="{69040AE3-BE01-624E-9D9D-D78CE8A83181}" srcOrd="0" destOrd="0" presId="urn:microsoft.com/office/officeart/2005/8/layout/list1"/>
    <dgm:cxn modelId="{2D023DC1-3ACF-024A-9D45-22350C6CDF45}" srcId="{17C2BB95-C9B5-454E-8939-84A58DE7FBB9}" destId="{B88240F2-3763-C449-A9DF-9E9AC8C5DD5F}" srcOrd="1" destOrd="0" parTransId="{1149630E-1D36-184E-BF45-EFC45D7E3EC2}" sibTransId="{F28C06D2-852C-6444-A65D-5897C00CBAF4}"/>
    <dgm:cxn modelId="{3D75B0E6-C19D-480D-A5CE-9A253A2C1543}" srcId="{17C2BB95-C9B5-454E-8939-84A58DE7FBB9}" destId="{2C42F844-493B-4845-BA56-6AA4F93EC16C}" srcOrd="3" destOrd="0" parTransId="{10134686-C4D5-4F47-8A04-8C536A6B1E56}" sibTransId="{1B141EC2-4F59-421B-BCD8-986EAAC3F108}"/>
    <dgm:cxn modelId="{BBE5C5F0-0E1D-9545-8201-BBF450A023BF}" type="presOf" srcId="{17C2BB95-C9B5-454E-8939-84A58DE7FBB9}" destId="{6437F1BC-CB07-FD44-88F4-8794C2C8F4DF}" srcOrd="0" destOrd="0" presId="urn:microsoft.com/office/officeart/2005/8/layout/list1"/>
    <dgm:cxn modelId="{7F317B05-2D66-A84F-8B7A-407E1D0B3054}" type="presParOf" srcId="{B8603373-B710-394B-942A-3B1F935D0188}" destId="{D80763C2-6907-4F41-BB32-CF670FF77F90}" srcOrd="0" destOrd="0" presId="urn:microsoft.com/office/officeart/2005/8/layout/list1"/>
    <dgm:cxn modelId="{40B1E0E0-22DB-8B46-9008-48E281157412}" type="presParOf" srcId="{D80763C2-6907-4F41-BB32-CF670FF77F90}" destId="{6437F1BC-CB07-FD44-88F4-8794C2C8F4DF}" srcOrd="0" destOrd="0" presId="urn:microsoft.com/office/officeart/2005/8/layout/list1"/>
    <dgm:cxn modelId="{797AC502-5D0B-AE4C-A20D-583DC64089E2}" type="presParOf" srcId="{D80763C2-6907-4F41-BB32-CF670FF77F90}" destId="{FB9AD464-C4BE-C643-955C-924ED99A0217}" srcOrd="1" destOrd="0" presId="urn:microsoft.com/office/officeart/2005/8/layout/list1"/>
    <dgm:cxn modelId="{02F1CA4B-4C09-D64F-BC52-208870746B54}" type="presParOf" srcId="{B8603373-B710-394B-942A-3B1F935D0188}" destId="{10EEF0BD-5159-B243-B59E-9700A927CF72}" srcOrd="1" destOrd="0" presId="urn:microsoft.com/office/officeart/2005/8/layout/list1"/>
    <dgm:cxn modelId="{590FE18F-B10C-6040-BB11-0E290A6AED61}" type="presParOf" srcId="{B8603373-B710-394B-942A-3B1F935D0188}" destId="{69040AE3-BE01-624E-9D9D-D78CE8A8318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EF20F0-CE99-435C-8AA7-07FA7E86F63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05C497-43F7-46CE-A24D-BC2D9275B101}">
      <dgm:prSet/>
      <dgm:spPr/>
      <dgm:t>
        <a:bodyPr/>
        <a:lstStyle/>
        <a:p>
          <a:r>
            <a:rPr lang="en-CA"/>
            <a:t>Topics covered: </a:t>
          </a:r>
          <a:endParaRPr lang="en-US"/>
        </a:p>
      </dgm:t>
    </dgm:pt>
    <dgm:pt modelId="{EB575939-42CC-494B-AED8-576C8BFBB09B}" type="parTrans" cxnId="{5167A051-DCD9-4037-AEF1-4B0C1660D776}">
      <dgm:prSet/>
      <dgm:spPr/>
      <dgm:t>
        <a:bodyPr/>
        <a:lstStyle/>
        <a:p>
          <a:endParaRPr lang="en-US"/>
        </a:p>
      </dgm:t>
    </dgm:pt>
    <dgm:pt modelId="{F77700B5-72D3-4FB6-9F24-D1E7218EB1AC}" type="sibTrans" cxnId="{5167A051-DCD9-4037-AEF1-4B0C1660D776}">
      <dgm:prSet/>
      <dgm:spPr/>
      <dgm:t>
        <a:bodyPr/>
        <a:lstStyle/>
        <a:p>
          <a:endParaRPr lang="en-US"/>
        </a:p>
      </dgm:t>
    </dgm:pt>
    <dgm:pt modelId="{8B5FD055-2C4E-499C-92FB-58559ED2F452}">
      <dgm:prSet/>
      <dgm:spPr/>
      <dgm:t>
        <a:bodyPr/>
        <a:lstStyle/>
        <a:p>
          <a:r>
            <a:rPr lang="en-CA" sz="1900" dirty="0"/>
            <a:t>Research</a:t>
          </a:r>
          <a:endParaRPr lang="en-US" sz="1900" dirty="0"/>
        </a:p>
      </dgm:t>
    </dgm:pt>
    <dgm:pt modelId="{F0156512-5F03-421E-B1C4-BA2B689D9835}" type="parTrans" cxnId="{255FB05A-145F-4648-BFC0-8FC63754A77F}">
      <dgm:prSet/>
      <dgm:spPr/>
      <dgm:t>
        <a:bodyPr/>
        <a:lstStyle/>
        <a:p>
          <a:endParaRPr lang="en-US"/>
        </a:p>
      </dgm:t>
    </dgm:pt>
    <dgm:pt modelId="{4E9FFE84-290E-4841-BFA4-54CB84D27584}" type="sibTrans" cxnId="{255FB05A-145F-4648-BFC0-8FC63754A77F}">
      <dgm:prSet/>
      <dgm:spPr/>
      <dgm:t>
        <a:bodyPr/>
        <a:lstStyle/>
        <a:p>
          <a:endParaRPr lang="en-US"/>
        </a:p>
      </dgm:t>
    </dgm:pt>
    <dgm:pt modelId="{A188570F-8F08-4123-8C0D-4BB7D9C31DF1}">
      <dgm:prSet custT="1"/>
      <dgm:spPr/>
      <dgm:t>
        <a:bodyPr/>
        <a:lstStyle/>
        <a:p>
          <a:r>
            <a:rPr lang="en-CA" sz="1600" dirty="0"/>
            <a:t>User Research, Inspiration, Analytics</a:t>
          </a:r>
          <a:endParaRPr lang="en-US" sz="1600" dirty="0"/>
        </a:p>
      </dgm:t>
    </dgm:pt>
    <dgm:pt modelId="{4E761F56-10A2-4958-A2FB-8B45A066C606}" type="parTrans" cxnId="{D8C19946-7BE7-4A29-A446-A3A2D783127E}">
      <dgm:prSet/>
      <dgm:spPr/>
      <dgm:t>
        <a:bodyPr/>
        <a:lstStyle/>
        <a:p>
          <a:endParaRPr lang="en-US"/>
        </a:p>
      </dgm:t>
    </dgm:pt>
    <dgm:pt modelId="{8885EEAF-BCD3-46E5-A432-549C2597D7A9}" type="sibTrans" cxnId="{D8C19946-7BE7-4A29-A446-A3A2D783127E}">
      <dgm:prSet/>
      <dgm:spPr/>
      <dgm:t>
        <a:bodyPr/>
        <a:lstStyle/>
        <a:p>
          <a:endParaRPr lang="en-US"/>
        </a:p>
      </dgm:t>
    </dgm:pt>
    <dgm:pt modelId="{BC7BA30A-D59A-4D99-965C-A726389E8755}">
      <dgm:prSet/>
      <dgm:spPr/>
      <dgm:t>
        <a:bodyPr/>
        <a:lstStyle/>
        <a:p>
          <a:r>
            <a:rPr lang="en-CA" sz="1900" dirty="0"/>
            <a:t>Needs</a:t>
          </a:r>
          <a:endParaRPr lang="en-US" sz="1900" dirty="0"/>
        </a:p>
      </dgm:t>
    </dgm:pt>
    <dgm:pt modelId="{8BFDBC9A-4D91-420F-BBF8-2876312F4B03}" type="parTrans" cxnId="{C72C8A9B-5EFA-4A21-8EEB-86C193010A40}">
      <dgm:prSet/>
      <dgm:spPr/>
      <dgm:t>
        <a:bodyPr/>
        <a:lstStyle/>
        <a:p>
          <a:endParaRPr lang="en-US"/>
        </a:p>
      </dgm:t>
    </dgm:pt>
    <dgm:pt modelId="{76683EEE-A787-4238-8331-AAB8C26305BC}" type="sibTrans" cxnId="{C72C8A9B-5EFA-4A21-8EEB-86C193010A40}">
      <dgm:prSet/>
      <dgm:spPr/>
      <dgm:t>
        <a:bodyPr/>
        <a:lstStyle/>
        <a:p>
          <a:endParaRPr lang="en-US"/>
        </a:p>
      </dgm:t>
    </dgm:pt>
    <dgm:pt modelId="{3CF52091-85A6-4B2D-9628-020AAABBD544}">
      <dgm:prSet custT="1"/>
      <dgm:spPr/>
      <dgm:t>
        <a:bodyPr/>
        <a:lstStyle/>
        <a:p>
          <a:r>
            <a:rPr lang="en-US" sz="1600" dirty="0"/>
            <a:t>User and Client Needs</a:t>
          </a:r>
        </a:p>
      </dgm:t>
    </dgm:pt>
    <dgm:pt modelId="{D6A4A0A8-CB86-44BC-9F80-CE082234F4FC}" type="parTrans" cxnId="{CB3639F5-C76D-40DD-B1E5-0873E1C5C699}">
      <dgm:prSet/>
      <dgm:spPr/>
      <dgm:t>
        <a:bodyPr/>
        <a:lstStyle/>
        <a:p>
          <a:endParaRPr lang="en-US"/>
        </a:p>
      </dgm:t>
    </dgm:pt>
    <dgm:pt modelId="{271173CF-C1BC-4B36-B6B8-A9A710C70FE9}" type="sibTrans" cxnId="{CB3639F5-C76D-40DD-B1E5-0873E1C5C699}">
      <dgm:prSet/>
      <dgm:spPr/>
      <dgm:t>
        <a:bodyPr/>
        <a:lstStyle/>
        <a:p>
          <a:endParaRPr lang="en-US"/>
        </a:p>
      </dgm:t>
    </dgm:pt>
    <dgm:pt modelId="{878F8D3A-1987-410A-B174-1A8E4A598DBF}">
      <dgm:prSet custT="1"/>
      <dgm:spPr/>
      <dgm:t>
        <a:bodyPr/>
        <a:lstStyle/>
        <a:p>
          <a:r>
            <a:rPr lang="en-US" sz="1900" dirty="0"/>
            <a:t>Audiences</a:t>
          </a:r>
        </a:p>
      </dgm:t>
    </dgm:pt>
    <dgm:pt modelId="{17C477F5-43DF-4214-9FE5-799636FDB4E6}" type="parTrans" cxnId="{346A12E1-CC6C-47C5-B027-C624FDBCD441}">
      <dgm:prSet/>
      <dgm:spPr/>
      <dgm:t>
        <a:bodyPr/>
        <a:lstStyle/>
        <a:p>
          <a:endParaRPr lang="en-US"/>
        </a:p>
      </dgm:t>
    </dgm:pt>
    <dgm:pt modelId="{3E3390EE-10E5-4901-8C39-6E682F26D695}" type="sibTrans" cxnId="{346A12E1-CC6C-47C5-B027-C624FDBCD441}">
      <dgm:prSet/>
      <dgm:spPr/>
      <dgm:t>
        <a:bodyPr/>
        <a:lstStyle/>
        <a:p>
          <a:endParaRPr lang="en-US"/>
        </a:p>
      </dgm:t>
    </dgm:pt>
    <dgm:pt modelId="{713F8FEF-B369-449D-AC86-565B5BC028F5}">
      <dgm:prSet custT="1"/>
      <dgm:spPr/>
      <dgm:t>
        <a:bodyPr/>
        <a:lstStyle/>
        <a:p>
          <a:r>
            <a:rPr lang="en-US" sz="1600" dirty="0"/>
            <a:t>Target Audience</a:t>
          </a:r>
        </a:p>
      </dgm:t>
    </dgm:pt>
    <dgm:pt modelId="{4A85DB53-202C-416C-BC4E-145D033C3422}" type="parTrans" cxnId="{88C335F5-8AD2-4CF2-9C16-A8B87482E824}">
      <dgm:prSet/>
      <dgm:spPr/>
      <dgm:t>
        <a:bodyPr/>
        <a:lstStyle/>
        <a:p>
          <a:endParaRPr lang="en-US"/>
        </a:p>
      </dgm:t>
    </dgm:pt>
    <dgm:pt modelId="{7AED45CC-A7FD-4B41-8155-6BC93EFCCCC7}" type="sibTrans" cxnId="{88C335F5-8AD2-4CF2-9C16-A8B87482E824}">
      <dgm:prSet/>
      <dgm:spPr/>
      <dgm:t>
        <a:bodyPr/>
        <a:lstStyle/>
        <a:p>
          <a:endParaRPr lang="en-US"/>
        </a:p>
      </dgm:t>
    </dgm:pt>
    <dgm:pt modelId="{9D8AFA4B-558A-1D48-A60E-5DABFD809061}">
      <dgm:prSet custT="1"/>
      <dgm:spPr/>
      <dgm:t>
        <a:bodyPr/>
        <a:lstStyle/>
        <a:p>
          <a:r>
            <a:rPr lang="en-US" sz="1600" dirty="0"/>
            <a:t>Roles, Demo/Psychographics, …</a:t>
          </a:r>
        </a:p>
      </dgm:t>
    </dgm:pt>
    <dgm:pt modelId="{74286312-F11A-5D48-8C81-4DBDB62D2214}" type="parTrans" cxnId="{4808DB42-E925-6640-8070-0856D9CA2A52}">
      <dgm:prSet/>
      <dgm:spPr/>
      <dgm:t>
        <a:bodyPr/>
        <a:lstStyle/>
        <a:p>
          <a:endParaRPr lang="en-US"/>
        </a:p>
      </dgm:t>
    </dgm:pt>
    <dgm:pt modelId="{59D06464-0AD2-3845-9AA2-7A3A2DF866F8}" type="sibTrans" cxnId="{4808DB42-E925-6640-8070-0856D9CA2A52}">
      <dgm:prSet/>
      <dgm:spPr/>
      <dgm:t>
        <a:bodyPr/>
        <a:lstStyle/>
        <a:p>
          <a:endParaRPr lang="en-US"/>
        </a:p>
      </dgm:t>
    </dgm:pt>
    <dgm:pt modelId="{81F6F094-9586-E74F-B733-E06EC5894D10}">
      <dgm:prSet custT="1"/>
      <dgm:spPr/>
      <dgm:t>
        <a:bodyPr/>
        <a:lstStyle/>
        <a:p>
          <a:r>
            <a:rPr lang="en-US" sz="1600" dirty="0"/>
            <a:t>User Personas</a:t>
          </a:r>
        </a:p>
      </dgm:t>
    </dgm:pt>
    <dgm:pt modelId="{71ABC3A3-7EC2-814A-851C-0373A4AF97B3}" type="parTrans" cxnId="{22ED0136-0CA5-AB4F-BA12-5550B79FF498}">
      <dgm:prSet/>
      <dgm:spPr/>
      <dgm:t>
        <a:bodyPr/>
        <a:lstStyle/>
        <a:p>
          <a:endParaRPr lang="en-US"/>
        </a:p>
      </dgm:t>
    </dgm:pt>
    <dgm:pt modelId="{B607070D-0F17-DB4F-A199-3D49E23DA0D2}" type="sibTrans" cxnId="{22ED0136-0CA5-AB4F-BA12-5550B79FF498}">
      <dgm:prSet/>
      <dgm:spPr/>
      <dgm:t>
        <a:bodyPr/>
        <a:lstStyle/>
        <a:p>
          <a:endParaRPr lang="en-US"/>
        </a:p>
      </dgm:t>
    </dgm:pt>
    <dgm:pt modelId="{548854DD-4954-F745-BEB0-CB6F0FE1576D}" type="pres">
      <dgm:prSet presAssocID="{85EF20F0-CE99-435C-8AA7-07FA7E86F63A}" presName="linear" presStyleCnt="0">
        <dgm:presLayoutVars>
          <dgm:dir/>
          <dgm:animLvl val="lvl"/>
          <dgm:resizeHandles val="exact"/>
        </dgm:presLayoutVars>
      </dgm:prSet>
      <dgm:spPr/>
    </dgm:pt>
    <dgm:pt modelId="{ACCC50D8-6EFB-A949-AE66-5F2EFCF5163D}" type="pres">
      <dgm:prSet presAssocID="{8E05C497-43F7-46CE-A24D-BC2D9275B101}" presName="parentLin" presStyleCnt="0"/>
      <dgm:spPr/>
    </dgm:pt>
    <dgm:pt modelId="{32965241-5E67-1340-B7A7-ACB4CE0CA1B7}" type="pres">
      <dgm:prSet presAssocID="{8E05C497-43F7-46CE-A24D-BC2D9275B101}" presName="parentLeftMargin" presStyleLbl="node1" presStyleIdx="0" presStyleCnt="1"/>
      <dgm:spPr/>
    </dgm:pt>
    <dgm:pt modelId="{14273C54-AE10-5C41-BBFC-D71199254196}" type="pres">
      <dgm:prSet presAssocID="{8E05C497-43F7-46CE-A24D-BC2D9275B10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F59A6DA-BB41-FC4C-AE15-CDE7B7785E30}" type="pres">
      <dgm:prSet presAssocID="{8E05C497-43F7-46CE-A24D-BC2D9275B101}" presName="negativeSpace" presStyleCnt="0"/>
      <dgm:spPr/>
    </dgm:pt>
    <dgm:pt modelId="{ABD52078-5365-3E43-AFB1-6DD006F42986}" type="pres">
      <dgm:prSet presAssocID="{8E05C497-43F7-46CE-A24D-BC2D9275B10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CC54A00-E8DF-9F42-B13C-01468A5A9B91}" type="presOf" srcId="{8E05C497-43F7-46CE-A24D-BC2D9275B101}" destId="{32965241-5E67-1340-B7A7-ACB4CE0CA1B7}" srcOrd="0" destOrd="0" presId="urn:microsoft.com/office/officeart/2005/8/layout/list1"/>
    <dgm:cxn modelId="{54E73230-6340-274B-9944-46A3EBB88078}" type="presOf" srcId="{8E05C497-43F7-46CE-A24D-BC2D9275B101}" destId="{14273C54-AE10-5C41-BBFC-D71199254196}" srcOrd="1" destOrd="0" presId="urn:microsoft.com/office/officeart/2005/8/layout/list1"/>
    <dgm:cxn modelId="{FE814B30-2CCE-254D-BF11-43C8B6CF84DE}" type="presOf" srcId="{BC7BA30A-D59A-4D99-965C-A726389E8755}" destId="{ABD52078-5365-3E43-AFB1-6DD006F42986}" srcOrd="0" destOrd="2" presId="urn:microsoft.com/office/officeart/2005/8/layout/list1"/>
    <dgm:cxn modelId="{C12E9930-B46C-5040-8050-AAEE44CB2240}" type="presOf" srcId="{713F8FEF-B369-449D-AC86-565B5BC028F5}" destId="{ABD52078-5365-3E43-AFB1-6DD006F42986}" srcOrd="0" destOrd="5" presId="urn:microsoft.com/office/officeart/2005/8/layout/list1"/>
    <dgm:cxn modelId="{22ED0136-0CA5-AB4F-BA12-5550B79FF498}" srcId="{878F8D3A-1987-410A-B174-1A8E4A598DBF}" destId="{81F6F094-9586-E74F-B733-E06EC5894D10}" srcOrd="2" destOrd="0" parTransId="{71ABC3A3-7EC2-814A-851C-0373A4AF97B3}" sibTransId="{B607070D-0F17-DB4F-A199-3D49E23DA0D2}"/>
    <dgm:cxn modelId="{AD93043D-0BD5-764D-9AB0-5736DE4369E3}" type="presOf" srcId="{9D8AFA4B-558A-1D48-A60E-5DABFD809061}" destId="{ABD52078-5365-3E43-AFB1-6DD006F42986}" srcOrd="0" destOrd="6" presId="urn:microsoft.com/office/officeart/2005/8/layout/list1"/>
    <dgm:cxn modelId="{43CC2840-ECE2-2448-BD15-59FBC45DB91C}" type="presOf" srcId="{85EF20F0-CE99-435C-8AA7-07FA7E86F63A}" destId="{548854DD-4954-F745-BEB0-CB6F0FE1576D}" srcOrd="0" destOrd="0" presId="urn:microsoft.com/office/officeart/2005/8/layout/list1"/>
    <dgm:cxn modelId="{4808DB42-E925-6640-8070-0856D9CA2A52}" srcId="{878F8D3A-1987-410A-B174-1A8E4A598DBF}" destId="{9D8AFA4B-558A-1D48-A60E-5DABFD809061}" srcOrd="1" destOrd="0" parTransId="{74286312-F11A-5D48-8C81-4DBDB62D2214}" sibTransId="{59D06464-0AD2-3845-9AA2-7A3A2DF866F8}"/>
    <dgm:cxn modelId="{C9CE8245-907C-B144-B8F0-EB4CCB4F4D76}" type="presOf" srcId="{A188570F-8F08-4123-8C0D-4BB7D9C31DF1}" destId="{ABD52078-5365-3E43-AFB1-6DD006F42986}" srcOrd="0" destOrd="1" presId="urn:microsoft.com/office/officeart/2005/8/layout/list1"/>
    <dgm:cxn modelId="{D8C19946-7BE7-4A29-A446-A3A2D783127E}" srcId="{8B5FD055-2C4E-499C-92FB-58559ED2F452}" destId="{A188570F-8F08-4123-8C0D-4BB7D9C31DF1}" srcOrd="0" destOrd="0" parTransId="{4E761F56-10A2-4958-A2FB-8B45A066C606}" sibTransId="{8885EEAF-BCD3-46E5-A432-549C2597D7A9}"/>
    <dgm:cxn modelId="{5167A051-DCD9-4037-AEF1-4B0C1660D776}" srcId="{85EF20F0-CE99-435C-8AA7-07FA7E86F63A}" destId="{8E05C497-43F7-46CE-A24D-BC2D9275B101}" srcOrd="0" destOrd="0" parTransId="{EB575939-42CC-494B-AED8-576C8BFBB09B}" sibTransId="{F77700B5-72D3-4FB6-9F24-D1E7218EB1AC}"/>
    <dgm:cxn modelId="{255FB05A-145F-4648-BFC0-8FC63754A77F}" srcId="{8E05C497-43F7-46CE-A24D-BC2D9275B101}" destId="{8B5FD055-2C4E-499C-92FB-58559ED2F452}" srcOrd="0" destOrd="0" parTransId="{F0156512-5F03-421E-B1C4-BA2B689D9835}" sibTransId="{4E9FFE84-290E-4841-BFA4-54CB84D27584}"/>
    <dgm:cxn modelId="{79B62F5D-20F0-6B4E-9845-35B499F30AFA}" type="presOf" srcId="{81F6F094-9586-E74F-B733-E06EC5894D10}" destId="{ABD52078-5365-3E43-AFB1-6DD006F42986}" srcOrd="0" destOrd="7" presId="urn:microsoft.com/office/officeart/2005/8/layout/list1"/>
    <dgm:cxn modelId="{7DDD6B84-75EC-B94E-9AA1-DB99237FF200}" type="presOf" srcId="{3CF52091-85A6-4B2D-9628-020AAABBD544}" destId="{ABD52078-5365-3E43-AFB1-6DD006F42986}" srcOrd="0" destOrd="3" presId="urn:microsoft.com/office/officeart/2005/8/layout/list1"/>
    <dgm:cxn modelId="{C72C8A9B-5EFA-4A21-8EEB-86C193010A40}" srcId="{8E05C497-43F7-46CE-A24D-BC2D9275B101}" destId="{BC7BA30A-D59A-4D99-965C-A726389E8755}" srcOrd="1" destOrd="0" parTransId="{8BFDBC9A-4D91-420F-BBF8-2876312F4B03}" sibTransId="{76683EEE-A787-4238-8331-AAB8C26305BC}"/>
    <dgm:cxn modelId="{DB46BEA5-E447-F646-95EF-7E37D92E3DAD}" type="presOf" srcId="{8B5FD055-2C4E-499C-92FB-58559ED2F452}" destId="{ABD52078-5365-3E43-AFB1-6DD006F42986}" srcOrd="0" destOrd="0" presId="urn:microsoft.com/office/officeart/2005/8/layout/list1"/>
    <dgm:cxn modelId="{1B2812C8-637B-D745-9D1F-26FA030BB185}" type="presOf" srcId="{878F8D3A-1987-410A-B174-1A8E4A598DBF}" destId="{ABD52078-5365-3E43-AFB1-6DD006F42986}" srcOrd="0" destOrd="4" presId="urn:microsoft.com/office/officeart/2005/8/layout/list1"/>
    <dgm:cxn modelId="{346A12E1-CC6C-47C5-B027-C624FDBCD441}" srcId="{8E05C497-43F7-46CE-A24D-BC2D9275B101}" destId="{878F8D3A-1987-410A-B174-1A8E4A598DBF}" srcOrd="2" destOrd="0" parTransId="{17C477F5-43DF-4214-9FE5-799636FDB4E6}" sibTransId="{3E3390EE-10E5-4901-8C39-6E682F26D695}"/>
    <dgm:cxn modelId="{88C335F5-8AD2-4CF2-9C16-A8B87482E824}" srcId="{878F8D3A-1987-410A-B174-1A8E4A598DBF}" destId="{713F8FEF-B369-449D-AC86-565B5BC028F5}" srcOrd="0" destOrd="0" parTransId="{4A85DB53-202C-416C-BC4E-145D033C3422}" sibTransId="{7AED45CC-A7FD-4B41-8155-6BC93EFCCCC7}"/>
    <dgm:cxn modelId="{CB3639F5-C76D-40DD-B1E5-0873E1C5C699}" srcId="{BC7BA30A-D59A-4D99-965C-A726389E8755}" destId="{3CF52091-85A6-4B2D-9628-020AAABBD544}" srcOrd="0" destOrd="0" parTransId="{D6A4A0A8-CB86-44BC-9F80-CE082234F4FC}" sibTransId="{271173CF-C1BC-4B36-B6B8-A9A710C70FE9}"/>
    <dgm:cxn modelId="{3C82A7E7-124A-E643-8C3D-5028921E2910}" type="presParOf" srcId="{548854DD-4954-F745-BEB0-CB6F0FE1576D}" destId="{ACCC50D8-6EFB-A949-AE66-5F2EFCF5163D}" srcOrd="0" destOrd="0" presId="urn:microsoft.com/office/officeart/2005/8/layout/list1"/>
    <dgm:cxn modelId="{18496598-1E80-BF4B-9240-D223200E74D4}" type="presParOf" srcId="{ACCC50D8-6EFB-A949-AE66-5F2EFCF5163D}" destId="{32965241-5E67-1340-B7A7-ACB4CE0CA1B7}" srcOrd="0" destOrd="0" presId="urn:microsoft.com/office/officeart/2005/8/layout/list1"/>
    <dgm:cxn modelId="{5C0EF795-4B94-D440-8AF3-A51209A017D3}" type="presParOf" srcId="{ACCC50D8-6EFB-A949-AE66-5F2EFCF5163D}" destId="{14273C54-AE10-5C41-BBFC-D71199254196}" srcOrd="1" destOrd="0" presId="urn:microsoft.com/office/officeart/2005/8/layout/list1"/>
    <dgm:cxn modelId="{5DE5DC8E-378E-8949-AF99-C6031B732DE0}" type="presParOf" srcId="{548854DD-4954-F745-BEB0-CB6F0FE1576D}" destId="{6F59A6DA-BB41-FC4C-AE15-CDE7B7785E30}" srcOrd="1" destOrd="0" presId="urn:microsoft.com/office/officeart/2005/8/layout/list1"/>
    <dgm:cxn modelId="{A25D4967-A75F-9C41-8649-C19C0969F2EB}" type="presParOf" srcId="{548854DD-4954-F745-BEB0-CB6F0FE1576D}" destId="{ABD52078-5365-3E43-AFB1-6DD006F4298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28D76D-CB6E-4377-A289-CBCE8731163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7C2BB95-C9B5-454E-8939-84A58DE7FBB9}">
      <dgm:prSet/>
      <dgm:spPr/>
      <dgm:t>
        <a:bodyPr/>
        <a:lstStyle/>
        <a:p>
          <a:r>
            <a:rPr lang="en-CA"/>
            <a:t>Topics covered: </a:t>
          </a:r>
          <a:endParaRPr lang="en-US"/>
        </a:p>
      </dgm:t>
    </dgm:pt>
    <dgm:pt modelId="{26FC326E-F962-4A40-9AD7-6A07612BA8AC}" type="parTrans" cxnId="{ACE4A987-A983-4632-A9C7-AAD47E563435}">
      <dgm:prSet/>
      <dgm:spPr/>
      <dgm:t>
        <a:bodyPr/>
        <a:lstStyle/>
        <a:p>
          <a:endParaRPr lang="en-US"/>
        </a:p>
      </dgm:t>
    </dgm:pt>
    <dgm:pt modelId="{A0878A5A-647C-4771-95FA-CCDB96270DC1}" type="sibTrans" cxnId="{ACE4A987-A983-4632-A9C7-AAD47E563435}">
      <dgm:prSet/>
      <dgm:spPr/>
      <dgm:t>
        <a:bodyPr/>
        <a:lstStyle/>
        <a:p>
          <a:endParaRPr lang="en-US"/>
        </a:p>
      </dgm:t>
    </dgm:pt>
    <dgm:pt modelId="{3350B433-9E25-40D1-96E7-3B70FB6F9F80}">
      <dgm:prSet custT="1"/>
      <dgm:spPr/>
      <dgm:t>
        <a:bodyPr/>
        <a:lstStyle/>
        <a:p>
          <a:r>
            <a:rPr lang="en-CA" sz="2200" dirty="0"/>
            <a:t>Creating Content and Functionality Requirements from User and Client Needs</a:t>
          </a:r>
          <a:endParaRPr lang="en-US" sz="2200" dirty="0"/>
        </a:p>
      </dgm:t>
    </dgm:pt>
    <dgm:pt modelId="{1B3D7F85-52E0-4E9E-996F-C7507BE272F9}" type="parTrans" cxnId="{72B9E72B-BAB4-4534-83A4-2141FC396962}">
      <dgm:prSet/>
      <dgm:spPr/>
      <dgm:t>
        <a:bodyPr/>
        <a:lstStyle/>
        <a:p>
          <a:endParaRPr lang="en-US"/>
        </a:p>
      </dgm:t>
    </dgm:pt>
    <dgm:pt modelId="{1CE017E1-74EC-4341-96E5-1EFE6EEC3321}" type="sibTrans" cxnId="{72B9E72B-BAB4-4534-83A4-2141FC396962}">
      <dgm:prSet/>
      <dgm:spPr/>
      <dgm:t>
        <a:bodyPr/>
        <a:lstStyle/>
        <a:p>
          <a:endParaRPr lang="en-US"/>
        </a:p>
      </dgm:t>
    </dgm:pt>
    <dgm:pt modelId="{B8603373-B710-394B-942A-3B1F935D0188}" type="pres">
      <dgm:prSet presAssocID="{6528D76D-CB6E-4377-A289-CBCE87311632}" presName="linear" presStyleCnt="0">
        <dgm:presLayoutVars>
          <dgm:dir/>
          <dgm:animLvl val="lvl"/>
          <dgm:resizeHandles val="exact"/>
        </dgm:presLayoutVars>
      </dgm:prSet>
      <dgm:spPr/>
    </dgm:pt>
    <dgm:pt modelId="{D80763C2-6907-4F41-BB32-CF670FF77F90}" type="pres">
      <dgm:prSet presAssocID="{17C2BB95-C9B5-454E-8939-84A58DE7FBB9}" presName="parentLin" presStyleCnt="0"/>
      <dgm:spPr/>
    </dgm:pt>
    <dgm:pt modelId="{6437F1BC-CB07-FD44-88F4-8794C2C8F4DF}" type="pres">
      <dgm:prSet presAssocID="{17C2BB95-C9B5-454E-8939-84A58DE7FBB9}" presName="parentLeftMargin" presStyleLbl="node1" presStyleIdx="0" presStyleCnt="1"/>
      <dgm:spPr/>
    </dgm:pt>
    <dgm:pt modelId="{FB9AD464-C4BE-C643-955C-924ED99A0217}" type="pres">
      <dgm:prSet presAssocID="{17C2BB95-C9B5-454E-8939-84A58DE7FB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0EEF0BD-5159-B243-B59E-9700A927CF72}" type="pres">
      <dgm:prSet presAssocID="{17C2BB95-C9B5-454E-8939-84A58DE7FBB9}" presName="negativeSpace" presStyleCnt="0"/>
      <dgm:spPr/>
    </dgm:pt>
    <dgm:pt modelId="{69040AE3-BE01-624E-9D9D-D78CE8A83181}" type="pres">
      <dgm:prSet presAssocID="{17C2BB95-C9B5-454E-8939-84A58DE7FBB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584A22A-E6D7-DA43-A31B-313CD5572285}" type="presOf" srcId="{6528D76D-CB6E-4377-A289-CBCE87311632}" destId="{B8603373-B710-394B-942A-3B1F935D0188}" srcOrd="0" destOrd="0" presId="urn:microsoft.com/office/officeart/2005/8/layout/list1"/>
    <dgm:cxn modelId="{72B9E72B-BAB4-4534-83A4-2141FC396962}" srcId="{17C2BB95-C9B5-454E-8939-84A58DE7FBB9}" destId="{3350B433-9E25-40D1-96E7-3B70FB6F9F80}" srcOrd="0" destOrd="0" parTransId="{1B3D7F85-52E0-4E9E-996F-C7507BE272F9}" sibTransId="{1CE017E1-74EC-4341-96E5-1EFE6EEC3321}"/>
    <dgm:cxn modelId="{295E6039-D116-5D4F-B7DA-D1A5082CA172}" type="presOf" srcId="{17C2BB95-C9B5-454E-8939-84A58DE7FBB9}" destId="{FB9AD464-C4BE-C643-955C-924ED99A0217}" srcOrd="1" destOrd="0" presId="urn:microsoft.com/office/officeart/2005/8/layout/list1"/>
    <dgm:cxn modelId="{ACE4A987-A983-4632-A9C7-AAD47E563435}" srcId="{6528D76D-CB6E-4377-A289-CBCE87311632}" destId="{17C2BB95-C9B5-454E-8939-84A58DE7FBB9}" srcOrd="0" destOrd="0" parTransId="{26FC326E-F962-4A40-9AD7-6A07612BA8AC}" sibTransId="{A0878A5A-647C-4771-95FA-CCDB96270DC1}"/>
    <dgm:cxn modelId="{CCD03AAF-0626-BB4A-8172-0E00B869C35F}" type="presOf" srcId="{3350B433-9E25-40D1-96E7-3B70FB6F9F80}" destId="{69040AE3-BE01-624E-9D9D-D78CE8A83181}" srcOrd="0" destOrd="0" presId="urn:microsoft.com/office/officeart/2005/8/layout/list1"/>
    <dgm:cxn modelId="{BBE5C5F0-0E1D-9545-8201-BBF450A023BF}" type="presOf" srcId="{17C2BB95-C9B5-454E-8939-84A58DE7FBB9}" destId="{6437F1BC-CB07-FD44-88F4-8794C2C8F4DF}" srcOrd="0" destOrd="0" presId="urn:microsoft.com/office/officeart/2005/8/layout/list1"/>
    <dgm:cxn modelId="{7F317B05-2D66-A84F-8B7A-407E1D0B3054}" type="presParOf" srcId="{B8603373-B710-394B-942A-3B1F935D0188}" destId="{D80763C2-6907-4F41-BB32-CF670FF77F90}" srcOrd="0" destOrd="0" presId="urn:microsoft.com/office/officeart/2005/8/layout/list1"/>
    <dgm:cxn modelId="{40B1E0E0-22DB-8B46-9008-48E281157412}" type="presParOf" srcId="{D80763C2-6907-4F41-BB32-CF670FF77F90}" destId="{6437F1BC-CB07-FD44-88F4-8794C2C8F4DF}" srcOrd="0" destOrd="0" presId="urn:microsoft.com/office/officeart/2005/8/layout/list1"/>
    <dgm:cxn modelId="{797AC502-5D0B-AE4C-A20D-583DC64089E2}" type="presParOf" srcId="{D80763C2-6907-4F41-BB32-CF670FF77F90}" destId="{FB9AD464-C4BE-C643-955C-924ED99A0217}" srcOrd="1" destOrd="0" presId="urn:microsoft.com/office/officeart/2005/8/layout/list1"/>
    <dgm:cxn modelId="{02F1CA4B-4C09-D64F-BC52-208870746B54}" type="presParOf" srcId="{B8603373-B710-394B-942A-3B1F935D0188}" destId="{10EEF0BD-5159-B243-B59E-9700A927CF72}" srcOrd="1" destOrd="0" presId="urn:microsoft.com/office/officeart/2005/8/layout/list1"/>
    <dgm:cxn modelId="{590FE18F-B10C-6040-BB11-0E290A6AED61}" type="presParOf" srcId="{B8603373-B710-394B-942A-3B1F935D0188}" destId="{69040AE3-BE01-624E-9D9D-D78CE8A8318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28D76D-CB6E-4377-A289-CBCE8731163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7C2BB95-C9B5-454E-8939-84A58DE7FBB9}">
      <dgm:prSet/>
      <dgm:spPr/>
      <dgm:t>
        <a:bodyPr/>
        <a:lstStyle/>
        <a:p>
          <a:r>
            <a:rPr lang="en-CA"/>
            <a:t>Topics covered: </a:t>
          </a:r>
          <a:endParaRPr lang="en-US"/>
        </a:p>
      </dgm:t>
    </dgm:pt>
    <dgm:pt modelId="{26FC326E-F962-4A40-9AD7-6A07612BA8AC}" type="parTrans" cxnId="{ACE4A987-A983-4632-A9C7-AAD47E563435}">
      <dgm:prSet/>
      <dgm:spPr/>
      <dgm:t>
        <a:bodyPr/>
        <a:lstStyle/>
        <a:p>
          <a:endParaRPr lang="en-US"/>
        </a:p>
      </dgm:t>
    </dgm:pt>
    <dgm:pt modelId="{A0878A5A-647C-4771-95FA-CCDB96270DC1}" type="sibTrans" cxnId="{ACE4A987-A983-4632-A9C7-AAD47E563435}">
      <dgm:prSet/>
      <dgm:spPr/>
      <dgm:t>
        <a:bodyPr/>
        <a:lstStyle/>
        <a:p>
          <a:endParaRPr lang="en-US"/>
        </a:p>
      </dgm:t>
    </dgm:pt>
    <dgm:pt modelId="{3350B433-9E25-40D1-96E7-3B70FB6F9F80}">
      <dgm:prSet/>
      <dgm:spPr/>
      <dgm:t>
        <a:bodyPr/>
        <a:lstStyle/>
        <a:p>
          <a:r>
            <a:rPr lang="en-CA" sz="2000" dirty="0"/>
            <a:t>Sitemaps</a:t>
          </a:r>
          <a:endParaRPr lang="en-US" sz="2000" dirty="0"/>
        </a:p>
      </dgm:t>
    </dgm:pt>
    <dgm:pt modelId="{1B3D7F85-52E0-4E9E-996F-C7507BE272F9}" type="parTrans" cxnId="{72B9E72B-BAB4-4534-83A4-2141FC396962}">
      <dgm:prSet/>
      <dgm:spPr/>
      <dgm:t>
        <a:bodyPr/>
        <a:lstStyle/>
        <a:p>
          <a:endParaRPr lang="en-US"/>
        </a:p>
      </dgm:t>
    </dgm:pt>
    <dgm:pt modelId="{1CE017E1-74EC-4341-96E5-1EFE6EEC3321}" type="sibTrans" cxnId="{72B9E72B-BAB4-4534-83A4-2141FC396962}">
      <dgm:prSet/>
      <dgm:spPr/>
      <dgm:t>
        <a:bodyPr/>
        <a:lstStyle/>
        <a:p>
          <a:endParaRPr lang="en-US"/>
        </a:p>
      </dgm:t>
    </dgm:pt>
    <dgm:pt modelId="{DCA1FD91-6428-441F-917D-D63404577953}">
      <dgm:prSet custT="1"/>
      <dgm:spPr/>
      <dgm:t>
        <a:bodyPr/>
        <a:lstStyle/>
        <a:p>
          <a:r>
            <a:rPr lang="en-CA" sz="1600" dirty="0"/>
            <a:t>Overview</a:t>
          </a:r>
          <a:endParaRPr lang="en-US" sz="1600" dirty="0"/>
        </a:p>
      </dgm:t>
    </dgm:pt>
    <dgm:pt modelId="{29FC8E09-B9EF-4FD5-A7F2-DDDF2210C4B2}" type="parTrans" cxnId="{307F5468-B873-49F4-81F2-2B3767F3A742}">
      <dgm:prSet/>
      <dgm:spPr/>
      <dgm:t>
        <a:bodyPr/>
        <a:lstStyle/>
        <a:p>
          <a:endParaRPr lang="en-US"/>
        </a:p>
      </dgm:t>
    </dgm:pt>
    <dgm:pt modelId="{A06CCE58-37C3-42B6-8FD0-3AED59686D2D}" type="sibTrans" cxnId="{307F5468-B873-49F4-81F2-2B3767F3A742}">
      <dgm:prSet/>
      <dgm:spPr/>
      <dgm:t>
        <a:bodyPr/>
        <a:lstStyle/>
        <a:p>
          <a:endParaRPr lang="en-US"/>
        </a:p>
      </dgm:t>
    </dgm:pt>
    <dgm:pt modelId="{B469FCC6-0D42-B24B-A7B6-7F4C306C351D}">
      <dgm:prSet custT="1"/>
      <dgm:spPr/>
      <dgm:t>
        <a:bodyPr/>
        <a:lstStyle/>
        <a:p>
          <a:r>
            <a:rPr lang="en-US" sz="1600" dirty="0"/>
            <a:t>Concerns</a:t>
          </a:r>
        </a:p>
      </dgm:t>
    </dgm:pt>
    <dgm:pt modelId="{F7E77C55-FD1A-314C-AABD-BC146B9A6A22}" type="parTrans" cxnId="{BE43F41E-2FAD-B64A-BC36-38DFDD5A0358}">
      <dgm:prSet/>
      <dgm:spPr/>
      <dgm:t>
        <a:bodyPr/>
        <a:lstStyle/>
        <a:p>
          <a:endParaRPr lang="en-US"/>
        </a:p>
      </dgm:t>
    </dgm:pt>
    <dgm:pt modelId="{431D3306-94F5-5E4C-83BC-57CA301B92D4}" type="sibTrans" cxnId="{BE43F41E-2FAD-B64A-BC36-38DFDD5A0358}">
      <dgm:prSet/>
      <dgm:spPr/>
      <dgm:t>
        <a:bodyPr/>
        <a:lstStyle/>
        <a:p>
          <a:endParaRPr lang="en-US"/>
        </a:p>
      </dgm:t>
    </dgm:pt>
    <dgm:pt modelId="{304D66E0-C411-9F49-B0E7-8EFF3BF4D359}">
      <dgm:prSet custT="1"/>
      <dgm:spPr/>
      <dgm:t>
        <a:bodyPr/>
        <a:lstStyle/>
        <a:p>
          <a:r>
            <a:rPr lang="en-US" sz="1600" dirty="0"/>
            <a:t>Building</a:t>
          </a:r>
        </a:p>
      </dgm:t>
    </dgm:pt>
    <dgm:pt modelId="{A424D027-7553-4A4B-908D-037D4013BCE5}" type="parTrans" cxnId="{7E62D81B-6640-FB49-8CE7-907A4D785D04}">
      <dgm:prSet/>
      <dgm:spPr/>
      <dgm:t>
        <a:bodyPr/>
        <a:lstStyle/>
        <a:p>
          <a:endParaRPr lang="en-US"/>
        </a:p>
      </dgm:t>
    </dgm:pt>
    <dgm:pt modelId="{3C1434BE-5057-5E46-8AD4-B330B2780588}" type="sibTrans" cxnId="{7E62D81B-6640-FB49-8CE7-907A4D785D04}">
      <dgm:prSet/>
      <dgm:spPr/>
      <dgm:t>
        <a:bodyPr/>
        <a:lstStyle/>
        <a:p>
          <a:endParaRPr lang="en-US"/>
        </a:p>
      </dgm:t>
    </dgm:pt>
    <dgm:pt modelId="{EE05E6F9-B787-5641-9B35-61A0E80574C0}">
      <dgm:prSet custT="1"/>
      <dgm:spPr/>
      <dgm:t>
        <a:bodyPr/>
        <a:lstStyle/>
        <a:p>
          <a:r>
            <a:rPr lang="en-US" sz="1600" dirty="0"/>
            <a:t>Elements</a:t>
          </a:r>
        </a:p>
      </dgm:t>
    </dgm:pt>
    <dgm:pt modelId="{639CEA0B-19DF-FC44-A650-72C684159DA4}" type="parTrans" cxnId="{33159A91-868D-264A-A5DE-1FDDE03211AC}">
      <dgm:prSet/>
      <dgm:spPr/>
      <dgm:t>
        <a:bodyPr/>
        <a:lstStyle/>
        <a:p>
          <a:endParaRPr lang="en-US"/>
        </a:p>
      </dgm:t>
    </dgm:pt>
    <dgm:pt modelId="{36B29538-ABBC-8E4B-B99E-C451F64B4333}" type="sibTrans" cxnId="{33159A91-868D-264A-A5DE-1FDDE03211AC}">
      <dgm:prSet/>
      <dgm:spPr/>
      <dgm:t>
        <a:bodyPr/>
        <a:lstStyle/>
        <a:p>
          <a:endParaRPr lang="en-US"/>
        </a:p>
      </dgm:t>
    </dgm:pt>
    <dgm:pt modelId="{B8603373-B710-394B-942A-3B1F935D0188}" type="pres">
      <dgm:prSet presAssocID="{6528D76D-CB6E-4377-A289-CBCE87311632}" presName="linear" presStyleCnt="0">
        <dgm:presLayoutVars>
          <dgm:dir/>
          <dgm:animLvl val="lvl"/>
          <dgm:resizeHandles val="exact"/>
        </dgm:presLayoutVars>
      </dgm:prSet>
      <dgm:spPr/>
    </dgm:pt>
    <dgm:pt modelId="{D80763C2-6907-4F41-BB32-CF670FF77F90}" type="pres">
      <dgm:prSet presAssocID="{17C2BB95-C9B5-454E-8939-84A58DE7FBB9}" presName="parentLin" presStyleCnt="0"/>
      <dgm:spPr/>
    </dgm:pt>
    <dgm:pt modelId="{6437F1BC-CB07-FD44-88F4-8794C2C8F4DF}" type="pres">
      <dgm:prSet presAssocID="{17C2BB95-C9B5-454E-8939-84A58DE7FBB9}" presName="parentLeftMargin" presStyleLbl="node1" presStyleIdx="0" presStyleCnt="1"/>
      <dgm:spPr/>
    </dgm:pt>
    <dgm:pt modelId="{FB9AD464-C4BE-C643-955C-924ED99A0217}" type="pres">
      <dgm:prSet presAssocID="{17C2BB95-C9B5-454E-8939-84A58DE7FBB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0EEF0BD-5159-B243-B59E-9700A927CF72}" type="pres">
      <dgm:prSet presAssocID="{17C2BB95-C9B5-454E-8939-84A58DE7FBB9}" presName="negativeSpace" presStyleCnt="0"/>
      <dgm:spPr/>
    </dgm:pt>
    <dgm:pt modelId="{69040AE3-BE01-624E-9D9D-D78CE8A83181}" type="pres">
      <dgm:prSet presAssocID="{17C2BB95-C9B5-454E-8939-84A58DE7FBB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1482C01-AEDC-2346-90C8-B560DEC2FEEE}" type="presOf" srcId="{DCA1FD91-6428-441F-917D-D63404577953}" destId="{69040AE3-BE01-624E-9D9D-D78CE8A83181}" srcOrd="0" destOrd="1" presId="urn:microsoft.com/office/officeart/2005/8/layout/list1"/>
    <dgm:cxn modelId="{7E62D81B-6640-FB49-8CE7-907A4D785D04}" srcId="{3350B433-9E25-40D1-96E7-3B70FB6F9F80}" destId="{304D66E0-C411-9F49-B0E7-8EFF3BF4D359}" srcOrd="2" destOrd="0" parTransId="{A424D027-7553-4A4B-908D-037D4013BCE5}" sibTransId="{3C1434BE-5057-5E46-8AD4-B330B2780588}"/>
    <dgm:cxn modelId="{BE43F41E-2FAD-B64A-BC36-38DFDD5A0358}" srcId="{3350B433-9E25-40D1-96E7-3B70FB6F9F80}" destId="{B469FCC6-0D42-B24B-A7B6-7F4C306C351D}" srcOrd="1" destOrd="0" parTransId="{F7E77C55-FD1A-314C-AABD-BC146B9A6A22}" sibTransId="{431D3306-94F5-5E4C-83BC-57CA301B92D4}"/>
    <dgm:cxn modelId="{9584A22A-E6D7-DA43-A31B-313CD5572285}" type="presOf" srcId="{6528D76D-CB6E-4377-A289-CBCE87311632}" destId="{B8603373-B710-394B-942A-3B1F935D0188}" srcOrd="0" destOrd="0" presId="urn:microsoft.com/office/officeart/2005/8/layout/list1"/>
    <dgm:cxn modelId="{72B9E72B-BAB4-4534-83A4-2141FC396962}" srcId="{17C2BB95-C9B5-454E-8939-84A58DE7FBB9}" destId="{3350B433-9E25-40D1-96E7-3B70FB6F9F80}" srcOrd="0" destOrd="0" parTransId="{1B3D7F85-52E0-4E9E-996F-C7507BE272F9}" sibTransId="{1CE017E1-74EC-4341-96E5-1EFE6EEC3321}"/>
    <dgm:cxn modelId="{295E6039-D116-5D4F-B7DA-D1A5082CA172}" type="presOf" srcId="{17C2BB95-C9B5-454E-8939-84A58DE7FBB9}" destId="{FB9AD464-C4BE-C643-955C-924ED99A0217}" srcOrd="1" destOrd="0" presId="urn:microsoft.com/office/officeart/2005/8/layout/list1"/>
    <dgm:cxn modelId="{79250750-2E1B-5246-BF34-1C31521A7FE8}" type="presOf" srcId="{B469FCC6-0D42-B24B-A7B6-7F4C306C351D}" destId="{69040AE3-BE01-624E-9D9D-D78CE8A83181}" srcOrd="0" destOrd="2" presId="urn:microsoft.com/office/officeart/2005/8/layout/list1"/>
    <dgm:cxn modelId="{307F5468-B873-49F4-81F2-2B3767F3A742}" srcId="{3350B433-9E25-40D1-96E7-3B70FB6F9F80}" destId="{DCA1FD91-6428-441F-917D-D63404577953}" srcOrd="0" destOrd="0" parTransId="{29FC8E09-B9EF-4FD5-A7F2-DDDF2210C4B2}" sibTransId="{A06CCE58-37C3-42B6-8FD0-3AED59686D2D}"/>
    <dgm:cxn modelId="{ACE4A987-A983-4632-A9C7-AAD47E563435}" srcId="{6528D76D-CB6E-4377-A289-CBCE87311632}" destId="{17C2BB95-C9B5-454E-8939-84A58DE7FBB9}" srcOrd="0" destOrd="0" parTransId="{26FC326E-F962-4A40-9AD7-6A07612BA8AC}" sibTransId="{A0878A5A-647C-4771-95FA-CCDB96270DC1}"/>
    <dgm:cxn modelId="{33159A91-868D-264A-A5DE-1FDDE03211AC}" srcId="{3350B433-9E25-40D1-96E7-3B70FB6F9F80}" destId="{EE05E6F9-B787-5641-9B35-61A0E80574C0}" srcOrd="3" destOrd="0" parTransId="{639CEA0B-19DF-FC44-A650-72C684159DA4}" sibTransId="{36B29538-ABBC-8E4B-B99E-C451F64B4333}"/>
    <dgm:cxn modelId="{CCD03AAF-0626-BB4A-8172-0E00B869C35F}" type="presOf" srcId="{3350B433-9E25-40D1-96E7-3B70FB6F9F80}" destId="{69040AE3-BE01-624E-9D9D-D78CE8A83181}" srcOrd="0" destOrd="0" presId="urn:microsoft.com/office/officeart/2005/8/layout/list1"/>
    <dgm:cxn modelId="{DBAF37E3-76FE-F84C-825C-F8F9039E0242}" type="presOf" srcId="{304D66E0-C411-9F49-B0E7-8EFF3BF4D359}" destId="{69040AE3-BE01-624E-9D9D-D78CE8A83181}" srcOrd="0" destOrd="3" presId="urn:microsoft.com/office/officeart/2005/8/layout/list1"/>
    <dgm:cxn modelId="{BBE5C5F0-0E1D-9545-8201-BBF450A023BF}" type="presOf" srcId="{17C2BB95-C9B5-454E-8939-84A58DE7FBB9}" destId="{6437F1BC-CB07-FD44-88F4-8794C2C8F4DF}" srcOrd="0" destOrd="0" presId="urn:microsoft.com/office/officeart/2005/8/layout/list1"/>
    <dgm:cxn modelId="{07FCB0F9-D3AA-9841-A658-3245F8E4C961}" type="presOf" srcId="{EE05E6F9-B787-5641-9B35-61A0E80574C0}" destId="{69040AE3-BE01-624E-9D9D-D78CE8A83181}" srcOrd="0" destOrd="4" presId="urn:microsoft.com/office/officeart/2005/8/layout/list1"/>
    <dgm:cxn modelId="{7F317B05-2D66-A84F-8B7A-407E1D0B3054}" type="presParOf" srcId="{B8603373-B710-394B-942A-3B1F935D0188}" destId="{D80763C2-6907-4F41-BB32-CF670FF77F90}" srcOrd="0" destOrd="0" presId="urn:microsoft.com/office/officeart/2005/8/layout/list1"/>
    <dgm:cxn modelId="{40B1E0E0-22DB-8B46-9008-48E281157412}" type="presParOf" srcId="{D80763C2-6907-4F41-BB32-CF670FF77F90}" destId="{6437F1BC-CB07-FD44-88F4-8794C2C8F4DF}" srcOrd="0" destOrd="0" presId="urn:microsoft.com/office/officeart/2005/8/layout/list1"/>
    <dgm:cxn modelId="{797AC502-5D0B-AE4C-A20D-583DC64089E2}" type="presParOf" srcId="{D80763C2-6907-4F41-BB32-CF670FF77F90}" destId="{FB9AD464-C4BE-C643-955C-924ED99A0217}" srcOrd="1" destOrd="0" presId="urn:microsoft.com/office/officeart/2005/8/layout/list1"/>
    <dgm:cxn modelId="{02F1CA4B-4C09-D64F-BC52-208870746B54}" type="presParOf" srcId="{B8603373-B710-394B-942A-3B1F935D0188}" destId="{10EEF0BD-5159-B243-B59E-9700A927CF72}" srcOrd="1" destOrd="0" presId="urn:microsoft.com/office/officeart/2005/8/layout/list1"/>
    <dgm:cxn modelId="{590FE18F-B10C-6040-BB11-0E290A6AED61}" type="presParOf" srcId="{B8603373-B710-394B-942A-3B1F935D0188}" destId="{69040AE3-BE01-624E-9D9D-D78CE8A8318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40AE3-BE01-624E-9D9D-D78CE8A83181}">
      <dsp:nvSpPr>
        <dsp:cNvPr id="0" name=""/>
        <dsp:cNvSpPr/>
      </dsp:nvSpPr>
      <dsp:spPr>
        <a:xfrm>
          <a:off x="0" y="1222342"/>
          <a:ext cx="5076826" cy="30665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018" tIns="687324" rIns="39401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UX Process Outline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Next Steps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User-Centric Design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Websites vs Apps</a:t>
          </a:r>
        </a:p>
      </dsp:txBody>
      <dsp:txXfrm>
        <a:off x="0" y="1222342"/>
        <a:ext cx="5076826" cy="3066525"/>
      </dsp:txXfrm>
    </dsp:sp>
    <dsp:sp modelId="{FB9AD464-C4BE-C643-955C-924ED99A0217}">
      <dsp:nvSpPr>
        <dsp:cNvPr id="0" name=""/>
        <dsp:cNvSpPr/>
      </dsp:nvSpPr>
      <dsp:spPr>
        <a:xfrm>
          <a:off x="253841" y="735262"/>
          <a:ext cx="3553778" cy="974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324" tIns="0" rIns="134324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Topics covered: </a:t>
          </a:r>
          <a:endParaRPr lang="en-US" sz="3300" kern="1200"/>
        </a:p>
      </dsp:txBody>
      <dsp:txXfrm>
        <a:off x="301396" y="782817"/>
        <a:ext cx="3458668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52078-5365-3E43-AFB1-6DD006F42986}">
      <dsp:nvSpPr>
        <dsp:cNvPr id="0" name=""/>
        <dsp:cNvSpPr/>
      </dsp:nvSpPr>
      <dsp:spPr>
        <a:xfrm>
          <a:off x="0" y="572655"/>
          <a:ext cx="5076826" cy="4365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018" tIns="687324" rIns="394018" bIns="113792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Research</a:t>
          </a:r>
          <a:endParaRPr lang="en-US" sz="19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User Research, Inspiration, Analytics</a:t>
          </a:r>
          <a:endParaRPr lang="en-US" sz="16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Needs</a:t>
          </a:r>
          <a:endParaRPr lang="en-US" sz="19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User and Client Needs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Audiences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Target Audience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Roles, Demo/Psychographics, …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User Personas</a:t>
          </a:r>
        </a:p>
      </dsp:txBody>
      <dsp:txXfrm>
        <a:off x="0" y="572655"/>
        <a:ext cx="5076826" cy="4365900"/>
      </dsp:txXfrm>
    </dsp:sp>
    <dsp:sp modelId="{14273C54-AE10-5C41-BBFC-D71199254196}">
      <dsp:nvSpPr>
        <dsp:cNvPr id="0" name=""/>
        <dsp:cNvSpPr/>
      </dsp:nvSpPr>
      <dsp:spPr>
        <a:xfrm>
          <a:off x="253841" y="85575"/>
          <a:ext cx="3553778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324" tIns="0" rIns="134324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Topics covered: </a:t>
          </a:r>
          <a:endParaRPr lang="en-US" sz="3300" kern="1200"/>
        </a:p>
      </dsp:txBody>
      <dsp:txXfrm>
        <a:off x="301396" y="133130"/>
        <a:ext cx="3458668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40AE3-BE01-624E-9D9D-D78CE8A83181}">
      <dsp:nvSpPr>
        <dsp:cNvPr id="0" name=""/>
        <dsp:cNvSpPr/>
      </dsp:nvSpPr>
      <dsp:spPr>
        <a:xfrm>
          <a:off x="0" y="1586167"/>
          <a:ext cx="5076826" cy="23388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018" tIns="687324" rIns="39401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200" kern="1200" dirty="0"/>
            <a:t>Creating Content and Functionality Requirements from User and Client Needs</a:t>
          </a:r>
          <a:endParaRPr lang="en-US" sz="2200" kern="1200" dirty="0"/>
        </a:p>
      </dsp:txBody>
      <dsp:txXfrm>
        <a:off x="0" y="1586167"/>
        <a:ext cx="5076826" cy="2338875"/>
      </dsp:txXfrm>
    </dsp:sp>
    <dsp:sp modelId="{FB9AD464-C4BE-C643-955C-924ED99A0217}">
      <dsp:nvSpPr>
        <dsp:cNvPr id="0" name=""/>
        <dsp:cNvSpPr/>
      </dsp:nvSpPr>
      <dsp:spPr>
        <a:xfrm>
          <a:off x="253841" y="1099087"/>
          <a:ext cx="3553778" cy="974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324" tIns="0" rIns="134324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Topics covered: </a:t>
          </a:r>
          <a:endParaRPr lang="en-US" sz="3300" kern="1200"/>
        </a:p>
      </dsp:txBody>
      <dsp:txXfrm>
        <a:off x="301396" y="1146642"/>
        <a:ext cx="3458668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40AE3-BE01-624E-9D9D-D78CE8A83181}">
      <dsp:nvSpPr>
        <dsp:cNvPr id="0" name=""/>
        <dsp:cNvSpPr/>
      </dsp:nvSpPr>
      <dsp:spPr>
        <a:xfrm>
          <a:off x="0" y="1274317"/>
          <a:ext cx="5076826" cy="2962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018" tIns="687324" rIns="394018" bIns="11379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Sitemaps</a:t>
          </a:r>
          <a:endParaRPr lang="en-US" sz="20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Overview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Concerns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Building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Elements</a:t>
          </a:r>
        </a:p>
      </dsp:txBody>
      <dsp:txXfrm>
        <a:off x="0" y="1274317"/>
        <a:ext cx="5076826" cy="2962575"/>
      </dsp:txXfrm>
    </dsp:sp>
    <dsp:sp modelId="{FB9AD464-C4BE-C643-955C-924ED99A0217}">
      <dsp:nvSpPr>
        <dsp:cNvPr id="0" name=""/>
        <dsp:cNvSpPr/>
      </dsp:nvSpPr>
      <dsp:spPr>
        <a:xfrm>
          <a:off x="253841" y="787237"/>
          <a:ext cx="3553778" cy="974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324" tIns="0" rIns="134324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Topics covered: </a:t>
          </a:r>
          <a:endParaRPr lang="en-US" sz="3300" kern="1200"/>
        </a:p>
      </dsp:txBody>
      <dsp:txXfrm>
        <a:off x="301396" y="834792"/>
        <a:ext cx="3458668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324A7-05FE-AA4B-863D-F1E1B12F9016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FFD34-BBD5-EF49-8F34-94426B233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0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3: </a:t>
            </a:r>
            <a:r>
              <a:rPr lang="en-CA" sz="1200" dirty="0"/>
              <a:t>Web Design: Strategy and Information Architecture</a:t>
            </a:r>
          </a:p>
          <a:p>
            <a:endParaRPr lang="en-CA" sz="1200" dirty="0"/>
          </a:p>
          <a:p>
            <a:r>
              <a:rPr lang="en-CA" sz="1200" dirty="0"/>
              <a:t>I’ll hold off on my comments on this course </a:t>
            </a:r>
            <a:r>
              <a:rPr lang="en-CA" sz="1200" dirty="0" err="1"/>
              <a:t>til</a:t>
            </a:r>
            <a:r>
              <a:rPr lang="en-CA" sz="1200" dirty="0"/>
              <a:t> the end.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 from Petersen:</a:t>
            </a:r>
          </a:p>
          <a:p>
            <a:endParaRPr lang="en-US" dirty="0"/>
          </a:p>
          <a:p>
            <a:r>
              <a:rPr lang="en-US" dirty="0"/>
              <a:t>When creating profiles, REALLY think about making them different. Think about accessibility, think about genders, think about different </a:t>
            </a:r>
            <a:r>
              <a:rPr lang="en-US" dirty="0" err="1"/>
              <a:t>usecases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28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goal here is to create a document that contains 2 lists:</a:t>
            </a:r>
          </a:p>
          <a:p>
            <a:r>
              <a:rPr lang="en-CA" dirty="0"/>
              <a:t>	1. List all the functionality requirements to meet all the user and client needs outlined in the strategy document.</a:t>
            </a:r>
          </a:p>
          <a:p>
            <a:r>
              <a:rPr lang="en-CA" dirty="0"/>
              <a:t>	2. The same for Content requirements.</a:t>
            </a:r>
          </a:p>
          <a:p>
            <a:endParaRPr lang="en-CA" dirty="0">
              <a:effectLst/>
            </a:endParaRPr>
          </a:p>
          <a:p>
            <a:r>
              <a:rPr lang="en-CA" dirty="0">
                <a:effectLst/>
              </a:rPr>
              <a:t>Then for </a:t>
            </a:r>
            <a:r>
              <a:rPr lang="en-CA" dirty="0"/>
              <a:t>every piece of content or functionality added, ask: </a:t>
            </a:r>
          </a:p>
          <a:p>
            <a:r>
              <a:rPr lang="en-CA" dirty="0">
                <a:effectLst/>
              </a:rPr>
              <a:t>	</a:t>
            </a:r>
            <a:r>
              <a:rPr lang="en-CA" dirty="0"/>
              <a:t>“Does this fulfill a user need or client need?”</a:t>
            </a:r>
          </a:p>
          <a:p>
            <a:r>
              <a:rPr lang="en-CA" dirty="0">
                <a:effectLst/>
              </a:rPr>
              <a:t>	</a:t>
            </a:r>
            <a:r>
              <a:rPr lang="en-CA" dirty="0"/>
              <a:t>“Is this feasible? (technologically, timeline wise, budget wise)”</a:t>
            </a:r>
          </a:p>
          <a:p>
            <a:endParaRPr lang="en-CA" dirty="0">
              <a:effectLst/>
            </a:endParaRPr>
          </a:p>
          <a:p>
            <a:r>
              <a:rPr lang="en-CA" dirty="0">
                <a:effectLst/>
              </a:rPr>
              <a:t>This is again just inching towards becoming more and more concrete, but just felt painfully slow at this point. </a:t>
            </a:r>
          </a:p>
          <a:p>
            <a:r>
              <a:rPr lang="en-CA" dirty="0">
                <a:effectLst/>
              </a:rPr>
              <a:t>	I get we want to take it step by step, but damn.. Let’s get a move on.</a:t>
            </a:r>
          </a:p>
          <a:p>
            <a:r>
              <a:rPr lang="en-CA" dirty="0">
                <a:effectLst/>
              </a:rPr>
              <a:t>	I can see how this would be useful and often times necessary for large projects, but it just felt extraneous on a small project like Nox.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57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week was all about sitemaps. In the last course, we just developed a sitemap just based on the concept of a sitemap. </a:t>
            </a:r>
          </a:p>
          <a:p>
            <a:r>
              <a:rPr lang="en-CA" dirty="0"/>
              <a:t>This time, we formalized them. We discussed the concerns, elements and building blocks of a sitemap.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92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These were some of the elements that we discussed.</a:t>
            </a:r>
          </a:p>
          <a:p>
            <a:endParaRPr lang="en-CA" dirty="0"/>
          </a:p>
          <a:p>
            <a:r>
              <a:rPr lang="en-CA" dirty="0"/>
              <a:t>Some of the concerns discussed included: </a:t>
            </a:r>
          </a:p>
          <a:p>
            <a:pPr lvl="1"/>
            <a:r>
              <a:rPr lang="en-CA" dirty="0"/>
              <a:t>How many clicks (taps) does it take? </a:t>
            </a:r>
          </a:p>
          <a:p>
            <a:pPr lvl="2"/>
            <a:r>
              <a:rPr lang="en-CA" dirty="0"/>
              <a:t>Best option is to have a balance between clicks and structure of info</a:t>
            </a:r>
          </a:p>
          <a:p>
            <a:pPr lvl="1"/>
            <a:r>
              <a:rPr lang="en-CA" dirty="0"/>
              <a:t>Clicking (tapping) vs scrolling </a:t>
            </a:r>
          </a:p>
          <a:p>
            <a:pPr lvl="2"/>
            <a:r>
              <a:rPr lang="en-CA" dirty="0"/>
              <a:t>Scrolling is often easier than clicking, that’s why ‘feeds’ are that way.</a:t>
            </a:r>
          </a:p>
          <a:p>
            <a:pPr lvl="1"/>
            <a:r>
              <a:rPr lang="en-CA" dirty="0"/>
              <a:t>How many choices to present to the user? </a:t>
            </a:r>
          </a:p>
          <a:p>
            <a:pPr lvl="2"/>
            <a:r>
              <a:rPr lang="en-CA" dirty="0"/>
              <a:t>Short-term memory of human can hold 7 items. +- 2 items.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65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the end product of a good sitemap should look like.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</a:rPr>
              <a:t>And here it is for Nox. It looks very simplistic as the main focus of a sitemap is to layout content of a website.</a:t>
            </a:r>
          </a:p>
          <a:p>
            <a:r>
              <a:rPr lang="en-CA" dirty="0">
                <a:effectLst/>
              </a:rPr>
              <a:t>	Nox has very little content, rather focuses on functionality.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91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any who, that wraps up this course. I’m still waiting on my last assignment to be graded in order to receive the certificate. I noticed there is a large drop off in number of attendees from Course 2 to Course 3 which is probably why grading has been much slower.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Honestly, after finishing the previous course I was PUMPED for what was to come. But this course seemed quite redundant.</a:t>
            </a:r>
          </a:p>
          <a:p>
            <a:r>
              <a:rPr lang="en-US" dirty="0"/>
              <a:t>I felt there was too much overlap and the new material that was covered wasn’t all that new or exciting. </a:t>
            </a:r>
          </a:p>
          <a:p>
            <a:r>
              <a:rPr lang="en-US" dirty="0"/>
              <a:t>Granted, its likely due to coming from a CS background, we’ve already encountered these topics such as waterfall vs agile methodologies for example.</a:t>
            </a:r>
          </a:p>
          <a:p>
            <a:r>
              <a:rPr lang="en-US" dirty="0"/>
              <a:t>For my personal project, I’ll probably opt to skip the steps mentioned in this course.</a:t>
            </a:r>
          </a:p>
          <a:p>
            <a:endParaRPr lang="en-US" dirty="0"/>
          </a:p>
          <a:p>
            <a:r>
              <a:rPr lang="en-US" dirty="0"/>
              <a:t>Though I did find </a:t>
            </a:r>
            <a:r>
              <a:rPr lang="en-US" dirty="0" err="1"/>
              <a:t>TreeJack</a:t>
            </a:r>
            <a:r>
              <a:rPr lang="en-US" dirty="0"/>
              <a:t> to be cool and will use that in the future.</a:t>
            </a:r>
          </a:p>
          <a:p>
            <a:endParaRPr lang="en-US" dirty="0"/>
          </a:p>
          <a:p>
            <a:r>
              <a:rPr lang="en-US" dirty="0" err="1"/>
              <a:t>Whats</a:t>
            </a:r>
            <a:r>
              <a:rPr lang="en-US" dirty="0"/>
              <a:t> next? It’s the wireframes and visual mockups highlighted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1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 1</a:t>
            </a:r>
          </a:p>
          <a:p>
            <a:r>
              <a:rPr lang="en-US" dirty="0"/>
              <a:t>We again defined User Experience with some examples of roles in the industry. We outlined a typical approach to UX design, some pros and cons of waterfall vs agile approach and websites vs apps.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6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Outline of the UX process includes: Strategy -&gt; Outline of Scope -&gt; Sitemap -&gt; Wireframes -&gt; Visual Mockups.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These phases start off abstract and gradually become more and more concrete.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Initially, we’re not too concerned with the final shape of the site. And by the visual mockup phase, that’s our main focus.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process often follows a waterfall approach with each phase being agile.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makes sense because you want the flexibility of modifying changes at each step, you don’t want the project to take years before finally releasing even an MVP.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 short, and I’ve heard this phrase thrown around often – “fail fast and fail hard”.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Then the next steps would be the actual coding of the product. This includes Development -&gt; Testing -&gt; Launch.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This is most often done in an agile approach.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Entering this phase marks a large step in investment – Both in time, and often money.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0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then discussed the pros and cons of websites vs apps.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Many of these are already well known for us in computer science, so I won’t go over them. 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This is also why we figured Nox would be best suited as a website as opposed to an app.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Focal point was ease of use and rapid development especially considering we don’t need any special access to OS level functionality.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4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was the week 1 deliverable. This is part 1 of our Strategy document.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was basically revisiting and refining our project brief from the previous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19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week was all about doing research on our audience and laying out their needs and the needs of the client. </a:t>
            </a:r>
          </a:p>
          <a:p>
            <a:endParaRPr lang="en-US" dirty="0"/>
          </a:p>
          <a:p>
            <a:r>
              <a:rPr lang="en-US" dirty="0"/>
              <a:t>This, again was mainly revisiting the project brief from the previous course, refining, then building on top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93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Some user research discussed included eye tracking experiments. Heat map and pathway tracking examples above. This is often quite costly though.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was a cool tool called </a:t>
            </a:r>
            <a:r>
              <a:rPr lang="en-US" dirty="0" err="1"/>
              <a:t>TreeJack</a:t>
            </a:r>
            <a:r>
              <a:rPr lang="en-US" dirty="0"/>
              <a:t> that allows you to test the intuitiveness of your navigation.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Are your users able to access content or perform a function easily? Can isolate functions and contents to address.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And they have a generous free tier. 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Also discussed analytics tools such as Google Analytics which can be used to </a:t>
            </a:r>
            <a:r>
              <a:rPr lang="en-CA" dirty="0"/>
              <a:t>gain TONS of insight on viewership and make decisions accordingly. 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You can ask questions like: How many users are mobile users? → And decide whether you should allocate resources to improving that experience? 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Did any of our ad campaigns or referrals work → Depending on how effective they were, you can know where to spend marketing efforts in the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43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discussed the User and Client Needs. These remained the same as in the project brief. </a:t>
            </a:r>
          </a:p>
          <a:p>
            <a:r>
              <a:rPr lang="en-US" dirty="0"/>
              <a:t>	The goal here is to identify the needs of both parties </a:t>
            </a:r>
            <a:r>
              <a:rPr lang="en-CA" dirty="0"/>
              <a:t>and when the User needs ≠ Client needs, to be able to find a balance and inform both sides on why your suggested 	changes are necessary. </a:t>
            </a:r>
          </a:p>
          <a:p>
            <a:r>
              <a:rPr lang="en-CA" dirty="0"/>
              <a:t>	An example of this is: A User wants to read an article in peace, but the client wants to place as many ads as possible. Here you need to find a balance of ads to content.</a:t>
            </a:r>
          </a:p>
          <a:p>
            <a:endParaRPr lang="en-CA" dirty="0"/>
          </a:p>
          <a:p>
            <a:r>
              <a:rPr lang="en-US" dirty="0"/>
              <a:t>The target audience was narrowed down a bit more. In the case of Nox, I felt grouping by roles was the most appropriate, but included the demographics and psychographics as well.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your critique from the last course was regarding user personas. You mentioned that when creating personas, I should think about making them different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And to consider things such as accessibility, genders, personalities and different </a:t>
            </a:r>
            <a:r>
              <a:rPr lang="en-US" dirty="0" err="1"/>
              <a:t>usecases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	To address this, I created a persona for each role that I figured summed up a category of users. However, I didn’t address accessibility.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I would need to take a longer look at that to identify the different accessibility needs that would need to be addressed, and to be honest.. I’m was too lazy.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1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Onto week 3. This week focused on creating content and functionality requirements from the User and Client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FFD34-BBD5-EF49-8F34-94426B2331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5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50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1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5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86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7/24/22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3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211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00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1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9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4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E5F11-64BC-1145-B17A-44D4DEDE6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140" y="1895647"/>
            <a:ext cx="5274860" cy="3066706"/>
          </a:xfrm>
        </p:spPr>
        <p:txBody>
          <a:bodyPr anchor="b">
            <a:normAutofit/>
          </a:bodyPr>
          <a:lstStyle/>
          <a:p>
            <a:pPr algn="r"/>
            <a:r>
              <a:rPr lang="en-US" dirty="0"/>
              <a:t>CSC492H5  </a:t>
            </a:r>
            <a:br>
              <a:rPr lang="en-US" dirty="0"/>
            </a:br>
            <a:r>
              <a:rPr lang="en-CA" sz="1400" dirty="0"/>
              <a:t>Web Design: Strategy and </a:t>
            </a:r>
            <a:br>
              <a:rPr lang="en-CA" sz="1400" dirty="0"/>
            </a:br>
            <a:r>
              <a:rPr lang="en-CA" sz="1400" dirty="0"/>
              <a:t>Information Architecture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DC369B-4B15-85A9-91F2-93658B325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5" r="31812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515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4ADA9-11C0-2DEF-18A7-E4CF312D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7" y="249835"/>
            <a:ext cx="3199927" cy="24721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E144C-D643-A76C-25C2-A899F0FC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75" y="573111"/>
            <a:ext cx="3199926" cy="24721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55147-957A-5D0B-E618-603A8A1E9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53" y="950631"/>
            <a:ext cx="3199926" cy="24721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9DC69D-B64A-8F85-9861-1D8F224A9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019" y="573111"/>
            <a:ext cx="7768406" cy="60015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45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80A22-3771-4841-8EE4-0887145D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Week 4: </a:t>
            </a:r>
            <a:br>
              <a:rPr lang="en-US" dirty="0"/>
            </a:br>
            <a:r>
              <a:rPr lang="en-CA" dirty="0"/>
              <a:t>The Sitemap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543DB6-43D2-0728-13EE-38CE28CC4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190086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586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Rectangle 3099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4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9" name="Picture 17">
            <a:extLst>
              <a:ext uri="{FF2B5EF4-FFF2-40B4-BE49-F238E27FC236}">
                <a16:creationId xmlns:a16="http://schemas.microsoft.com/office/drawing/2014/main" id="{A978B89D-F5D9-5870-681C-30B23997D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1676" y="920777"/>
            <a:ext cx="3252903" cy="19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6" name="Rectangle 3105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1" name="Picture 19">
            <a:extLst>
              <a:ext uri="{FF2B5EF4-FFF2-40B4-BE49-F238E27FC236}">
                <a16:creationId xmlns:a16="http://schemas.microsoft.com/office/drawing/2014/main" id="{C3308613-1AB3-B834-481A-5D2B54B6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1230162"/>
            <a:ext cx="3252903" cy="130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5" name="Picture 13">
            <a:extLst>
              <a:ext uri="{FF2B5EF4-FFF2-40B4-BE49-F238E27FC236}">
                <a16:creationId xmlns:a16="http://schemas.microsoft.com/office/drawing/2014/main" id="{35B24133-D7FB-AE98-F94A-A84CBC12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15" y="899921"/>
            <a:ext cx="3104943" cy="19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0" name="Rectangle 3109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5" name="Picture 23">
            <a:extLst>
              <a:ext uri="{FF2B5EF4-FFF2-40B4-BE49-F238E27FC236}">
                <a16:creationId xmlns:a16="http://schemas.microsoft.com/office/drawing/2014/main" id="{249A94F4-DAB8-4491-E45C-F36C20DB9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5433" y="4472136"/>
            <a:ext cx="3217333" cy="109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>
            <a:extLst>
              <a:ext uri="{FF2B5EF4-FFF2-40B4-BE49-F238E27FC236}">
                <a16:creationId xmlns:a16="http://schemas.microsoft.com/office/drawing/2014/main" id="{91ED2400-01AC-8702-D9C8-52747C81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4385737"/>
            <a:ext cx="3252903" cy="120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A8BEB272-8E45-56E8-2716-4CAD65CC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79" y="4043076"/>
            <a:ext cx="3122143" cy="188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5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BE61-B84F-D0D1-8DE9-01701F99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C7F2F-78F5-2927-AB45-3CF532EF8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60346-75FE-7F1F-7C5D-C2AC20A3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89" y="426364"/>
            <a:ext cx="10229822" cy="598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55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4ADA9-11C0-2DEF-18A7-E4CF312D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7" y="249835"/>
            <a:ext cx="3199927" cy="24721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E144C-D643-A76C-25C2-A899F0FC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75" y="573111"/>
            <a:ext cx="3199926" cy="24721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55147-957A-5D0B-E618-603A8A1E9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53" y="950631"/>
            <a:ext cx="3199926" cy="24721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9DC69D-B64A-8F85-9861-1D8F224A9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131" y="1328151"/>
            <a:ext cx="3199926" cy="24721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DCA581-5EB4-8E88-1763-ACE8FD518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589" y="521719"/>
            <a:ext cx="7510220" cy="58020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14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90D3956-2C96-4BD2-B19A-8FC1DEA06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63" y="0"/>
            <a:ext cx="8892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580A22-3771-4841-8EE4-0887145D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Week 1: </a:t>
            </a:r>
            <a:br>
              <a:rPr lang="en-US" dirty="0"/>
            </a:br>
            <a:r>
              <a:rPr lang="en-CA" dirty="0"/>
              <a:t>The UX Process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543DB6-43D2-0728-13EE-38CE28CC4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09777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9455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34A3334A-76B4-C40C-E6B1-797752B52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" r="30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3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4A2BE92-2C6C-4478-50CE-7D6E025C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867" y="348344"/>
            <a:ext cx="7601960" cy="343988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9EA0A3-02FA-87F2-AD2A-5D129635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1946" y="2866571"/>
            <a:ext cx="7589762" cy="364308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97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3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259F7-4776-D473-467E-C8EA6967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8" y="240024"/>
            <a:ext cx="7889269" cy="60949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35EC38-796A-B148-F506-97AF182F9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644" y="489858"/>
            <a:ext cx="7889268" cy="60949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213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580A22-3771-4841-8EE4-0887145D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Week 2: </a:t>
            </a:r>
            <a:r>
              <a:rPr lang="en-CA" dirty="0"/>
              <a:t>Determining Strategy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03B933-0BA0-2726-CC1E-BC82C733C3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277227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083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492A0C-2BFB-B150-DBC9-132FCA5EFC1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420937E-AE83-0991-EE61-8BDDE1C76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5" t="25448" r="23302" b="32311"/>
          <a:stretch/>
        </p:blipFill>
        <p:spPr>
          <a:xfrm>
            <a:off x="1491343" y="91962"/>
            <a:ext cx="8754184" cy="33854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C01C333-D344-020E-9B85-0F01D5929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82" y="3624953"/>
            <a:ext cx="5266839" cy="301418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4596DB-592B-59B9-D051-36409249F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079" y="3569380"/>
            <a:ext cx="6367539" cy="3125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65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4ADA9-11C0-2DEF-18A7-E4CF312D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7" y="249835"/>
            <a:ext cx="3199927" cy="24721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E144C-D643-A76C-25C2-A899F0FC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75" y="573111"/>
            <a:ext cx="3199926" cy="24721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443E6-32A7-5487-E1EA-07FD347DF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08" y="1273906"/>
            <a:ext cx="6904664" cy="533425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55147-957A-5D0B-E618-603A8A1E9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009" y="1485900"/>
            <a:ext cx="6904663" cy="533425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3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80A22-3771-4841-8EE4-0887145D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r>
              <a:rPr lang="en-US" dirty="0"/>
              <a:t>Week 3: </a:t>
            </a:r>
            <a:r>
              <a:rPr lang="en-CA" dirty="0"/>
              <a:t>Outlining Scope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543DB6-43D2-0728-13EE-38CE28CC4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87390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921006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241B2F"/>
      </a:dk2>
      <a:lt2>
        <a:srgbClr val="F0F3F2"/>
      </a:lt2>
      <a:accent1>
        <a:srgbClr val="C34D6C"/>
      </a:accent1>
      <a:accent2>
        <a:srgbClr val="B13B8B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7055C6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1436</Words>
  <Application>Microsoft Macintosh PowerPoint</Application>
  <PresentationFormat>Widescreen</PresentationFormat>
  <Paragraphs>128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Meiryo</vt:lpstr>
      <vt:lpstr>Calibri</vt:lpstr>
      <vt:lpstr>Corbel</vt:lpstr>
      <vt:lpstr>SketchLinesVTI</vt:lpstr>
      <vt:lpstr>CSC492H5   Web Design: Strategy and  Information Architecture</vt:lpstr>
      <vt:lpstr>Week 1:  The UX Process</vt:lpstr>
      <vt:lpstr>PowerPoint Presentation</vt:lpstr>
      <vt:lpstr>PowerPoint Presentation</vt:lpstr>
      <vt:lpstr>PowerPoint Presentation</vt:lpstr>
      <vt:lpstr>Week 2: Determining Strategy</vt:lpstr>
      <vt:lpstr>PowerPoint Presentation</vt:lpstr>
      <vt:lpstr>PowerPoint Presentation</vt:lpstr>
      <vt:lpstr>Week 3: Outlining Scope</vt:lpstr>
      <vt:lpstr>PowerPoint Presentation</vt:lpstr>
      <vt:lpstr>Week 4:  The Sitemap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CSC492H5   Visual Elements of User Interface Design</dc:title>
  <dc:creator>Shoaib Khan</dc:creator>
  <cp:lastModifiedBy>Shoaib Khan</cp:lastModifiedBy>
  <cp:revision>19</cp:revision>
  <dcterms:created xsi:type="dcterms:W3CDTF">2022-06-01T04:17:09Z</dcterms:created>
  <dcterms:modified xsi:type="dcterms:W3CDTF">2022-07-25T02:07:59Z</dcterms:modified>
</cp:coreProperties>
</file>